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bd3a12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dbd3a12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cake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dbd3a12a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9dbd3a12a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Netherite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dbd3a12a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dbd3a12a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axolotl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dbd3a12a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dbd3a12a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dbd3a12a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dbd3a12a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amethyst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dbd3a12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dbd3a12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Momoa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dbd3a12a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dbd3a12a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slime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dbd3a12a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dbd3a12a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chestplate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dbd3a12a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dbd3a12a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crochet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dbd3a12a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9dbd3a12a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cobblestone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dbd3a12a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dbd3a12a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embroidery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dbd3a12a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dbd3a12a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dbd3a12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dbd3a12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 wood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dbd3a12a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dbd3a12a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Mooshroom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dbd3a12a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dbd3a12a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dbd3a12a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dbd3a12a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Ink sac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dbd3a12a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dbd3a12a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Rabbit’s foot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dbd3a12a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dbd3a12a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villager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dbd3a12a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dbd3a12a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bucket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dbd3a12a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dbd3a12a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zombie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dbd3a12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dbd3a12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Chicken Jockey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dbd3a12a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dbd3a12a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beehive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dbd3a12a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dbd3a12a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Papier mache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dbd3a12a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dbd3a12a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Restone dust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dbd3a12a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dbd3a12a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witch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dbd3a12a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9dbd3a12a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dbd3a12a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dbd3a12a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wither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dbd3a12a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9dbd3a12a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inecart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bd3a12a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dbd3a12a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Magma cube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dbd3a12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dbd3a12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diamond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dbd3a12a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dbd3a12a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pickaxe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dbd3a12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dbd3a12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Bone meal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dbd3a12a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dbd3a12a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Lily of the valley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dbd3a12a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dbd3a12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amboo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dbd3a12a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dbd3a12a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shovel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dbd3a12a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9dbd3a12a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mosaic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dbd3a12a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dbd3a12a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pig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dbd3a12a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dbd3a12a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Crafting table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dbd3a12a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dbd3a12a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pottery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9dbd3a12a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9dbd3a12a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spider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dbd3a12a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9dbd3a12a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origami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9dbd3a12a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9dbd3a12a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dbd3a12a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dbd3a12a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sword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dbd3a12a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9dbd3a12a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dbd3a12a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dbd3a12a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Jennifer Coolidge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9dbd3a12a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9dbd3a12a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pumpkin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dbd3a12a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dbd3a12a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carrot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dbd3a12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9dbd3a12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Black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9dbd3a12a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9dbd3a12a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Stained glass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dbd3a12a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dbd3a12a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lava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C458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581" y="854444"/>
            <a:ext cx="3434600" cy="34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13" y="1421388"/>
            <a:ext cx="2300725" cy="23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125" y="1662113"/>
            <a:ext cx="28575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950" y="837175"/>
            <a:ext cx="3223400" cy="32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075" y="1220950"/>
            <a:ext cx="2701600" cy="27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13" y="1298513"/>
            <a:ext cx="2300725" cy="23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525" y="1125097"/>
            <a:ext cx="2893300" cy="28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813" y="1098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13" y="1298513"/>
            <a:ext cx="2300725" cy="23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750" y="897625"/>
            <a:ext cx="3348250" cy="33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667" y="880658"/>
            <a:ext cx="3136425" cy="31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13" y="938063"/>
            <a:ext cx="2300725" cy="3021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363" y="679238"/>
            <a:ext cx="3539275" cy="35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175" y="1249050"/>
            <a:ext cx="2645400" cy="26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763" y="895763"/>
            <a:ext cx="3106225" cy="31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13" y="723338"/>
            <a:ext cx="2300724" cy="345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525" y="785400"/>
            <a:ext cx="3326950" cy="33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325" y="858200"/>
            <a:ext cx="19050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400" y="345725"/>
            <a:ext cx="2424675" cy="41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13" y="1298513"/>
            <a:ext cx="2300725" cy="23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275" y="99150"/>
            <a:ext cx="62354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575" y="810575"/>
            <a:ext cx="32766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200" y="345713"/>
            <a:ext cx="1641350" cy="38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566" y="944559"/>
            <a:ext cx="3008625" cy="30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550" y="826550"/>
            <a:ext cx="3244650" cy="32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087" y="1386038"/>
            <a:ext cx="2819575" cy="23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7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38" y="1020413"/>
            <a:ext cx="3102675" cy="31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13" y="1298513"/>
            <a:ext cx="2300725" cy="23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650" y="762650"/>
            <a:ext cx="3372450" cy="33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075" y="1114075"/>
            <a:ext cx="2669600" cy="26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738" y="375738"/>
            <a:ext cx="4146275" cy="41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063" y="720050"/>
            <a:ext cx="3457625" cy="34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113" y="941987"/>
            <a:ext cx="3259525" cy="32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800" y="152400"/>
            <a:ext cx="598239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4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204" y="1064736"/>
            <a:ext cx="2987350" cy="27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775" y="956525"/>
            <a:ext cx="3230450" cy="32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361950"/>
            <a:ext cx="44196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7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113" y="811049"/>
            <a:ext cx="4199525" cy="32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663" y="152400"/>
            <a:ext cx="791067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9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650" y="1489213"/>
            <a:ext cx="3608450" cy="21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0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775" y="758775"/>
            <a:ext cx="3380200" cy="33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600" y="877763"/>
            <a:ext cx="2772550" cy="31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478" y="992472"/>
            <a:ext cx="2912800" cy="2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775" y="758775"/>
            <a:ext cx="3380200" cy="33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2055275" y="345725"/>
            <a:ext cx="4483200" cy="420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300" y="773300"/>
            <a:ext cx="3351150" cy="33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